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48" r:id="rId3"/>
    <p:sldId id="257" r:id="rId4"/>
    <p:sldId id="258" r:id="rId5"/>
    <p:sldId id="259" r:id="rId6"/>
    <p:sldId id="260" r:id="rId7"/>
    <p:sldId id="261" r:id="rId8"/>
    <p:sldId id="349" r:id="rId9"/>
    <p:sldId id="262" r:id="rId10"/>
    <p:sldId id="264" r:id="rId11"/>
    <p:sldId id="265" r:id="rId12"/>
    <p:sldId id="266" r:id="rId13"/>
    <p:sldId id="350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351" r:id="rId47"/>
    <p:sldId id="299" r:id="rId48"/>
    <p:sldId id="300" r:id="rId49"/>
    <p:sldId id="302" r:id="rId50"/>
    <p:sldId id="352" r:id="rId51"/>
    <p:sldId id="303" r:id="rId52"/>
    <p:sldId id="304" r:id="rId53"/>
    <p:sldId id="353" r:id="rId54"/>
    <p:sldId id="305" r:id="rId55"/>
    <p:sldId id="306" r:id="rId56"/>
    <p:sldId id="307" r:id="rId57"/>
    <p:sldId id="308" r:id="rId58"/>
    <p:sldId id="354" r:id="rId59"/>
    <p:sldId id="309" r:id="rId60"/>
    <p:sldId id="310" r:id="rId61"/>
    <p:sldId id="311" r:id="rId62"/>
    <p:sldId id="312" r:id="rId63"/>
    <p:sldId id="313" r:id="rId64"/>
    <p:sldId id="314" r:id="rId65"/>
    <p:sldId id="355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56" r:id="rId80"/>
    <p:sldId id="328" r:id="rId81"/>
    <p:sldId id="329" r:id="rId82"/>
    <p:sldId id="330" r:id="rId83"/>
    <p:sldId id="331" r:id="rId84"/>
    <p:sldId id="332" r:id="rId85"/>
    <p:sldId id="333" r:id="rId86"/>
    <p:sldId id="357" r:id="rId87"/>
    <p:sldId id="334" r:id="rId88"/>
    <p:sldId id="335" r:id="rId89"/>
    <p:sldId id="358" r:id="rId90"/>
    <p:sldId id="336" r:id="rId91"/>
    <p:sldId id="337" r:id="rId92"/>
    <p:sldId id="338" r:id="rId93"/>
    <p:sldId id="339" r:id="rId94"/>
    <p:sldId id="340" r:id="rId95"/>
    <p:sldId id="341" r:id="rId96"/>
    <p:sldId id="342" r:id="rId97"/>
    <p:sldId id="359" r:id="rId98"/>
    <p:sldId id="343" r:id="rId99"/>
    <p:sldId id="344" r:id="rId100"/>
    <p:sldId id="345" r:id="rId101"/>
    <p:sldId id="346" r:id="rId102"/>
  </p:sldIdLst>
  <p:sldSz cx="12192000" cy="6858000"/>
  <p:notesSz cx="6858000" cy="9144000"/>
  <p:photoAlbum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13" autoAdjust="0"/>
    <p:restoredTop sz="94660"/>
  </p:normalViewPr>
  <p:slideViewPr>
    <p:cSldViewPr snapToGrid="0">
      <p:cViewPr>
        <p:scale>
          <a:sx n="86" d="100"/>
          <a:sy n="86" d="100"/>
        </p:scale>
        <p:origin x="566" y="-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B4ADE-BCB5-4DD6-9800-45D9AA6BD5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B06E18-0735-4EB5-9E27-87349D36A9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258A55-81E6-4D10-9BD8-7A58D0ACFD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E4A5B0-95BC-4E43-B43C-30F27120F2D5}" type="datetimeFigureOut">
              <a:rPr lang="en-US" smtClean="0"/>
              <a:t>5/26/2022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B8169D-4DD3-49BE-99CF-75492498AF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53078E-0D6D-4E7F-BAC2-7C22A6528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41655-95AA-4514-846D-0FFE93AB7D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7733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3D599-BFB9-47D2-A717-B42AA0128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FBE0DB-4126-447B-AA53-D94F040C29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3AFBA1-E9FD-478C-9C99-DD54665983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E4A5B0-95BC-4E43-B43C-30F27120F2D5}" type="datetimeFigureOut">
              <a:rPr lang="en-US" smtClean="0"/>
              <a:t>5/26/2022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9D1810-8AD2-4975-9921-A3DDD9719D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64DFDB-A688-48EB-A772-AF596B743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41655-95AA-4514-846D-0FFE93AB7D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178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8505209-6E7E-4FD6-A042-EAA3375C09C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552A8B4-1F90-4A9E-BEB0-D5DF861E24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81C874-AE0B-4A1B-A4F1-76E6633AF7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E4A5B0-95BC-4E43-B43C-30F27120F2D5}" type="datetimeFigureOut">
              <a:rPr lang="en-US" smtClean="0"/>
              <a:t>5/26/2022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B87FD9-6E6C-47EE-95C5-711C47DEAC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EA8BC7-0F23-43AB-8A82-C9CA5911D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41655-95AA-4514-846D-0FFE93AB7D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997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79CCC-BB88-418B-AA49-7D801759B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A2FB97-724F-4C27-A47B-4E8720AF3E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6DCECA-0AD8-489D-802C-F4220A0A8D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E4A5B0-95BC-4E43-B43C-30F27120F2D5}" type="datetimeFigureOut">
              <a:rPr lang="en-US" smtClean="0"/>
              <a:t>5/26/2022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D0BBDD-0F5D-4513-927F-F4D2CC416D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BA10E2-D447-4A4C-8796-0A996A3F7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41655-95AA-4514-846D-0FFE93AB7D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8013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60B57-E511-44FC-9387-F840124EBA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3086C1-DBCA-439F-B609-B2ECAE81C4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9A6F47-EC1A-40CB-ACCE-48403D397E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E4A5B0-95BC-4E43-B43C-30F27120F2D5}" type="datetimeFigureOut">
              <a:rPr lang="en-US" smtClean="0"/>
              <a:t>5/26/2022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90BF13-182E-40B7-B27F-84DFD6CC08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B77DFF-83AF-47CC-8E91-29EE6D7B1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41655-95AA-4514-846D-0FFE93AB7D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9480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E3BEFB-3558-45B7-BF6C-3B98EE56C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AA75C6-5FF0-4FC6-B329-68F34B74FE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CA0589-60F9-4547-BE0A-C251F0F23B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0612D8-4EB2-4D9C-909B-A362B0915C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E4A5B0-95BC-4E43-B43C-30F27120F2D5}" type="datetimeFigureOut">
              <a:rPr lang="en-US" smtClean="0"/>
              <a:t>5/26/2022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1126EE-3839-4B96-8B14-DACD290F70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D83087-4051-4B1D-A330-78B082825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41655-95AA-4514-846D-0FFE93AB7D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3756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585B12-9834-4D16-A885-B138165127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3B6C89-5613-40E3-A584-8124A36B33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187EB7-B97F-48AF-B301-0240D914C7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051419-D674-442F-BB9F-4B76A0067F3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661897-05BC-4D91-B87D-193DE81C74B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95E2C9-D2C2-48D4-AF92-607E97E24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E4A5B0-95BC-4E43-B43C-30F27120F2D5}" type="datetimeFigureOut">
              <a:rPr lang="en-US" smtClean="0"/>
              <a:t>5/26/2022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D306E72-E1BC-49B9-8E03-B129399AA6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FB42E83-53A1-4B7E-A8AD-7A5054DAB0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41655-95AA-4514-846D-0FFE93AB7D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9186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2C4C7D-60FC-443D-BBEF-8AFB6F407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E8FE70-3FEC-4271-8368-F902EB0C5A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E4A5B0-95BC-4E43-B43C-30F27120F2D5}" type="datetimeFigureOut">
              <a:rPr lang="en-US" smtClean="0"/>
              <a:t>5/26/2022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BA0410-896B-4648-836C-B39EE625A2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54BF75-66E8-4AB5-846B-9C7C2B1DC0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41655-95AA-4514-846D-0FFE93AB7D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099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8128E48-D054-42E7-8688-829A522D9B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E4A5B0-95BC-4E43-B43C-30F27120F2D5}" type="datetimeFigureOut">
              <a:rPr lang="en-US" smtClean="0"/>
              <a:t>5/26/2022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84A13D-DA0F-4D24-8DE6-9A32FACB77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46DB58-8ADE-41B6-997C-643B589C7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41655-95AA-4514-846D-0FFE93AB7D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3388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285D4-6D92-4932-A3E8-C4E5AAF1C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EC3777-D8B3-45B6-98DF-36891262AC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056E84-DA3C-4641-B503-37F4A6FF34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6A8BA3-2B7E-4E70-A966-486A76AE07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E4A5B0-95BC-4E43-B43C-30F27120F2D5}" type="datetimeFigureOut">
              <a:rPr lang="en-US" smtClean="0"/>
              <a:t>5/26/2022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50842F-8DA3-48A0-8F54-656EF7C51F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CA0D44-1866-498B-AA4F-BBC44F3F3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41655-95AA-4514-846D-0FFE93AB7D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1904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20692-38B8-415D-8558-69904ABAA0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34C2723-B242-4814-9D15-435DA5FBF36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0D2F3E-39F3-492B-8AEF-CB239FA559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004B08-0E94-4EBC-9D1E-AF1AF2183D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E4A5B0-95BC-4E43-B43C-30F27120F2D5}" type="datetimeFigureOut">
              <a:rPr lang="en-US" smtClean="0"/>
              <a:t>5/26/2022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0246C3-F03C-4A08-AA36-EAFCBD73E3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E12935-BA99-4209-9EDE-5CE26EF426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41655-95AA-4514-846D-0FFE93AB7D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1106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DC07A30-8DAE-433A-8D91-A4F9107461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9D08EA-CB30-4DB6-81B8-8EF28ABE98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6A8C7F-63A9-46C4-8E49-6B2C5AD49A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E4A5B0-95BC-4E43-B43C-30F27120F2D5}" type="datetimeFigureOut">
              <a:rPr lang="en-US" smtClean="0"/>
              <a:t>5/26/2022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2090EF-80AF-4070-81BB-45625FBECC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CDB276-64A5-455E-9EFE-1D8DB7CA4E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E41655-95AA-4514-846D-0FFE93AB7D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18648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0A91E2-7916-471D-BB3D-54C269532B2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Django Geeky Show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59895A-401D-4DBD-8EE6-7EB3582DE02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 Dpu Barman</a:t>
            </a:r>
          </a:p>
        </p:txBody>
      </p:sp>
    </p:spTree>
    <p:extLst>
      <p:ext uri="{BB962C8B-B14F-4D97-AF65-F5344CB8AC3E}">
        <p14:creationId xmlns:p14="http://schemas.microsoft.com/office/powerpoint/2010/main" val="37274667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Object Relational Mapper and QuerySet in Django Hindi - YouTube (2)">
            <a:extLst>
              <a:ext uri="{FF2B5EF4-FFF2-40B4-BE49-F238E27FC236}">
                <a16:creationId xmlns:a16="http://schemas.microsoft.com/office/drawing/2014/main" id="{9FB6F792-6B68-439E-8712-159E6F814F4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01024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oop Form Fields and Form Hidden Fields in Django Hindi - YouTube (2)">
            <a:extLst>
              <a:ext uri="{FF2B5EF4-FFF2-40B4-BE49-F238E27FC236}">
                <a16:creationId xmlns:a16="http://schemas.microsoft.com/office/drawing/2014/main" id="{ECDC2581-70DD-444F-AA76-443FDBD8E9B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40458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oop Form Fields and Form Hidden Fields in Django Hindi - YouTube (3)">
            <a:extLst>
              <a:ext uri="{FF2B5EF4-FFF2-40B4-BE49-F238E27FC236}">
                <a16:creationId xmlns:a16="http://schemas.microsoft.com/office/drawing/2014/main" id="{47A94456-094B-4A88-8F6C-EFEC7B1F8CD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9678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Object Relational Mapper and QuerySet in Django Hindi - YouTube (3)">
            <a:extLst>
              <a:ext uri="{FF2B5EF4-FFF2-40B4-BE49-F238E27FC236}">
                <a16:creationId xmlns:a16="http://schemas.microsoft.com/office/drawing/2014/main" id="{6D6266BE-D770-473A-8AD6-D78F75DFD68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9318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Object Relational Mapper and QuerySet in Django Hindi - YouTube (4)">
            <a:extLst>
              <a:ext uri="{FF2B5EF4-FFF2-40B4-BE49-F238E27FC236}">
                <a16:creationId xmlns:a16="http://schemas.microsoft.com/office/drawing/2014/main" id="{4E62DB4E-3BA6-44C5-94ED-D02914EDA23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5084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832A439-BACB-4C8A-9350-709F5A77DAC4}"/>
              </a:ext>
            </a:extLst>
          </p:cNvPr>
          <p:cNvSpPr txBox="1"/>
          <p:nvPr/>
        </p:nvSpPr>
        <p:spPr>
          <a:xfrm>
            <a:off x="2152072" y="2767280"/>
            <a:ext cx="849745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/>
              <a:t>41. Model and How to Create Database Table in Django</a:t>
            </a:r>
          </a:p>
        </p:txBody>
      </p:sp>
    </p:spTree>
    <p:extLst>
      <p:ext uri="{BB962C8B-B14F-4D97-AF65-F5344CB8AC3E}">
        <p14:creationId xmlns:p14="http://schemas.microsoft.com/office/powerpoint/2010/main" val="18437583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odel and How to Create Database Table in Django Hindi - YouTube">
            <a:extLst>
              <a:ext uri="{FF2B5EF4-FFF2-40B4-BE49-F238E27FC236}">
                <a16:creationId xmlns:a16="http://schemas.microsoft.com/office/drawing/2014/main" id="{1C163107-59AF-49E0-B8AC-F59FF1AAE71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107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odel and How to Create Database Table in Django Hindi - YouTube (1)">
            <a:extLst>
              <a:ext uri="{FF2B5EF4-FFF2-40B4-BE49-F238E27FC236}">
                <a16:creationId xmlns:a16="http://schemas.microsoft.com/office/drawing/2014/main" id="{5A1A9769-DED3-4567-B1B6-A93192D271D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9285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odel and How to Create Database Table in Django Hindi - YouTube (2)">
            <a:extLst>
              <a:ext uri="{FF2B5EF4-FFF2-40B4-BE49-F238E27FC236}">
                <a16:creationId xmlns:a16="http://schemas.microsoft.com/office/drawing/2014/main" id="{32AA15B1-ECD6-4F4A-AA60-346C07C6D9C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888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odel and How to Create Database Table in Django Hindi - YouTube (3)">
            <a:extLst>
              <a:ext uri="{FF2B5EF4-FFF2-40B4-BE49-F238E27FC236}">
                <a16:creationId xmlns:a16="http://schemas.microsoft.com/office/drawing/2014/main" id="{AA8A418D-4DB3-42E4-B109-47453126AF3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9782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odel and How to Create Database Table in Django Hindi - YouTube (4)">
            <a:extLst>
              <a:ext uri="{FF2B5EF4-FFF2-40B4-BE49-F238E27FC236}">
                <a16:creationId xmlns:a16="http://schemas.microsoft.com/office/drawing/2014/main" id="{FADECA4F-21E3-45BC-8CE5-005A5C996DE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6391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odel and How to Create Database Table in Django Hindi - YouTube (5)">
            <a:extLst>
              <a:ext uri="{FF2B5EF4-FFF2-40B4-BE49-F238E27FC236}">
                <a16:creationId xmlns:a16="http://schemas.microsoft.com/office/drawing/2014/main" id="{8CC994F7-777F-4ACA-BF9F-00BAFBB21BF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7527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801F1E-8E30-4046-B52D-13F478AA5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60180"/>
            <a:ext cx="10515600" cy="1325563"/>
          </a:xfr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/>
              <a:t>39. What is Cookie and How it works</a:t>
            </a:r>
          </a:p>
        </p:txBody>
      </p:sp>
    </p:spTree>
    <p:extLst>
      <p:ext uri="{BB962C8B-B14F-4D97-AF65-F5344CB8AC3E}">
        <p14:creationId xmlns:p14="http://schemas.microsoft.com/office/powerpoint/2010/main" val="29614479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odel and How to Create Database Table in Django Hindi - YouTube (6)">
            <a:extLst>
              <a:ext uri="{FF2B5EF4-FFF2-40B4-BE49-F238E27FC236}">
                <a16:creationId xmlns:a16="http://schemas.microsoft.com/office/drawing/2014/main" id="{4A5B47A7-B61E-433A-88CB-AD1DAA04EBB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3659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odel and How to Create Database Table in Django Hindi - YouTube (7)">
            <a:extLst>
              <a:ext uri="{FF2B5EF4-FFF2-40B4-BE49-F238E27FC236}">
                <a16:creationId xmlns:a16="http://schemas.microsoft.com/office/drawing/2014/main" id="{325DB5BC-D2F6-4E58-81B4-44CA85FD7DB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2520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odel and How to Create Database Table in Django Hindi - YouTube (8)">
            <a:extLst>
              <a:ext uri="{FF2B5EF4-FFF2-40B4-BE49-F238E27FC236}">
                <a16:creationId xmlns:a16="http://schemas.microsoft.com/office/drawing/2014/main" id="{46B7F7AF-9815-4B89-A36E-E75A43A488C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2334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odel and How to Create Database Table in Django Hindi - YouTube (9)">
            <a:extLst>
              <a:ext uri="{FF2B5EF4-FFF2-40B4-BE49-F238E27FC236}">
                <a16:creationId xmlns:a16="http://schemas.microsoft.com/office/drawing/2014/main" id="{A76F7849-A5B2-4419-8289-0BCA3526690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3783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odel and How to Create Database Table in Django Hindi - YouTube (10)">
            <a:extLst>
              <a:ext uri="{FF2B5EF4-FFF2-40B4-BE49-F238E27FC236}">
                <a16:creationId xmlns:a16="http://schemas.microsoft.com/office/drawing/2014/main" id="{AA6806CA-9FC3-4A3C-B521-18AE21863A6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7866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odel and How to Create Database Table in Django Hindi - YouTube (11)">
            <a:extLst>
              <a:ext uri="{FF2B5EF4-FFF2-40B4-BE49-F238E27FC236}">
                <a16:creationId xmlns:a16="http://schemas.microsoft.com/office/drawing/2014/main" id="{1119990A-2940-4A49-B4CE-86B7A92149B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8868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odel and How to Create Database Table in Django Hindi - YouTube (12)">
            <a:extLst>
              <a:ext uri="{FF2B5EF4-FFF2-40B4-BE49-F238E27FC236}">
                <a16:creationId xmlns:a16="http://schemas.microsoft.com/office/drawing/2014/main" id="{40C8A95F-7BBF-4DE9-9D78-F0251C91650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4192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odel and How to Create Database Table in Django Hindi - YouTube (13)">
            <a:extLst>
              <a:ext uri="{FF2B5EF4-FFF2-40B4-BE49-F238E27FC236}">
                <a16:creationId xmlns:a16="http://schemas.microsoft.com/office/drawing/2014/main" id="{273204D3-C097-4C0E-9ADF-DAA66A09D8A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2592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odel and How to Create Database Table in Django Hindi - YouTube (14)">
            <a:extLst>
              <a:ext uri="{FF2B5EF4-FFF2-40B4-BE49-F238E27FC236}">
                <a16:creationId xmlns:a16="http://schemas.microsoft.com/office/drawing/2014/main" id="{94A2F80C-6482-4709-A492-D08FF43D658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7466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odel and How to Create Database Table in Django Hindi - YouTube (15)">
            <a:extLst>
              <a:ext uri="{FF2B5EF4-FFF2-40B4-BE49-F238E27FC236}">
                <a16:creationId xmlns:a16="http://schemas.microsoft.com/office/drawing/2014/main" id="{BB848E9D-3191-4C21-8680-0CB06584FC2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7762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hat is Cookie and How it works Hindi - YouTube">
            <a:extLst>
              <a:ext uri="{FF2B5EF4-FFF2-40B4-BE49-F238E27FC236}">
                <a16:creationId xmlns:a16="http://schemas.microsoft.com/office/drawing/2014/main" id="{CB9F2119-D1C7-4CEC-823E-A0388971D32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3300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odel and How to Create Database Table in Django Hindi - YouTube (16)">
            <a:extLst>
              <a:ext uri="{FF2B5EF4-FFF2-40B4-BE49-F238E27FC236}">
                <a16:creationId xmlns:a16="http://schemas.microsoft.com/office/drawing/2014/main" id="{A8B0B009-5979-48A5-900B-677C3BC6A4D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2248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odel and How to Create Database Table in Django Hindi - YouTube (17)">
            <a:extLst>
              <a:ext uri="{FF2B5EF4-FFF2-40B4-BE49-F238E27FC236}">
                <a16:creationId xmlns:a16="http://schemas.microsoft.com/office/drawing/2014/main" id="{B3BACAED-56CE-4EB8-A7E8-0E104403FE9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8181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odel and How to Create Database Table in Django Hindi - YouTube (18)">
            <a:extLst>
              <a:ext uri="{FF2B5EF4-FFF2-40B4-BE49-F238E27FC236}">
                <a16:creationId xmlns:a16="http://schemas.microsoft.com/office/drawing/2014/main" id="{4CF599ED-1038-4531-85B0-1CD0F0818B8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9100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odel and How to Create Database Table in Django Hindi - YouTube (19)">
            <a:extLst>
              <a:ext uri="{FF2B5EF4-FFF2-40B4-BE49-F238E27FC236}">
                <a16:creationId xmlns:a16="http://schemas.microsoft.com/office/drawing/2014/main" id="{F08164E3-E71F-40C8-B370-B6F75364B30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2766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odel and How to Create Database Table in Django Hindi - YouTube (20)">
            <a:extLst>
              <a:ext uri="{FF2B5EF4-FFF2-40B4-BE49-F238E27FC236}">
                <a16:creationId xmlns:a16="http://schemas.microsoft.com/office/drawing/2014/main" id="{48D7F2C9-9C8A-458C-8C3D-C7B15C580F5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1679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odel and How to Create Database Table in Django Hindi - YouTube (21)">
            <a:extLst>
              <a:ext uri="{FF2B5EF4-FFF2-40B4-BE49-F238E27FC236}">
                <a16:creationId xmlns:a16="http://schemas.microsoft.com/office/drawing/2014/main" id="{FA48D52F-E91F-4DA7-B6B5-B9EE044A633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487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odel and How to Create Database Table in Django Hindi - YouTube (22)">
            <a:extLst>
              <a:ext uri="{FF2B5EF4-FFF2-40B4-BE49-F238E27FC236}">
                <a16:creationId xmlns:a16="http://schemas.microsoft.com/office/drawing/2014/main" id="{2C73E2A4-A2A2-408C-87C7-D3590E084A9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6468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odel and How to Create Database Table in Django Hindi - YouTube (23)">
            <a:extLst>
              <a:ext uri="{FF2B5EF4-FFF2-40B4-BE49-F238E27FC236}">
                <a16:creationId xmlns:a16="http://schemas.microsoft.com/office/drawing/2014/main" id="{4587DF34-B424-46F9-8F7D-515B6CAFA95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61855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odel and How to Create Database Table in Django Hindi - YouTube (24)">
            <a:extLst>
              <a:ext uri="{FF2B5EF4-FFF2-40B4-BE49-F238E27FC236}">
                <a16:creationId xmlns:a16="http://schemas.microsoft.com/office/drawing/2014/main" id="{204DF174-B99F-44E1-87D6-F26BDF6942F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06414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odel and How to Create Database Table in Django Hindi - YouTube (25)">
            <a:extLst>
              <a:ext uri="{FF2B5EF4-FFF2-40B4-BE49-F238E27FC236}">
                <a16:creationId xmlns:a16="http://schemas.microsoft.com/office/drawing/2014/main" id="{C0343139-F638-4C5F-B31D-977232D43CB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7074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hat is Cookie and How it works Hindi - YouTube (1)">
            <a:extLst>
              <a:ext uri="{FF2B5EF4-FFF2-40B4-BE49-F238E27FC236}">
                <a16:creationId xmlns:a16="http://schemas.microsoft.com/office/drawing/2014/main" id="{B0F57652-606A-4EE1-A2C5-AB4DE45619A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03681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odel and How to Create Database Table in Django Hindi - YouTube (26)">
            <a:extLst>
              <a:ext uri="{FF2B5EF4-FFF2-40B4-BE49-F238E27FC236}">
                <a16:creationId xmlns:a16="http://schemas.microsoft.com/office/drawing/2014/main" id="{0B2C73B2-8610-44FC-8024-0B9CB3FF962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08762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odel and How to Create Database Table in Django Hindi - YouTube (27)">
            <a:extLst>
              <a:ext uri="{FF2B5EF4-FFF2-40B4-BE49-F238E27FC236}">
                <a16:creationId xmlns:a16="http://schemas.microsoft.com/office/drawing/2014/main" id="{E70395C1-139F-428C-B2EF-36AF58B8B79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81574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odel and How to Create Database Table in Django Hindi - YouTube (28)">
            <a:extLst>
              <a:ext uri="{FF2B5EF4-FFF2-40B4-BE49-F238E27FC236}">
                <a16:creationId xmlns:a16="http://schemas.microsoft.com/office/drawing/2014/main" id="{3A8D4C12-09C9-4EDF-9227-85653497663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36907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odel and How to Create Database Table in Django Hindi - YouTube (29)">
            <a:extLst>
              <a:ext uri="{FF2B5EF4-FFF2-40B4-BE49-F238E27FC236}">
                <a16:creationId xmlns:a16="http://schemas.microsoft.com/office/drawing/2014/main" id="{FFBA96CE-9252-4C87-97F5-4232408CBB0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32304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odel and How to Create Database Table in Django Hindi - YouTube (30)">
            <a:extLst>
              <a:ext uri="{FF2B5EF4-FFF2-40B4-BE49-F238E27FC236}">
                <a16:creationId xmlns:a16="http://schemas.microsoft.com/office/drawing/2014/main" id="{FA6CA7EB-F97E-416C-A744-076781BA6F6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18595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odel and How to Create Database Table in Django Hindi - YouTube (31)">
            <a:extLst>
              <a:ext uri="{FF2B5EF4-FFF2-40B4-BE49-F238E27FC236}">
                <a16:creationId xmlns:a16="http://schemas.microsoft.com/office/drawing/2014/main" id="{2ACFBEA3-ACF2-4368-B67E-BC595B60725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57590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1C5CDB5-2F46-46DE-947C-655D455D501A}"/>
              </a:ext>
            </a:extLst>
          </p:cNvPr>
          <p:cNvSpPr txBox="1"/>
          <p:nvPr/>
        </p:nvSpPr>
        <p:spPr>
          <a:xfrm>
            <a:off x="1958109" y="2767280"/>
            <a:ext cx="8756073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/>
              <a:t>42. Show or Retrieve Database Table Data to User in Django</a:t>
            </a:r>
          </a:p>
        </p:txBody>
      </p:sp>
    </p:spTree>
    <p:extLst>
      <p:ext uri="{BB962C8B-B14F-4D97-AF65-F5344CB8AC3E}">
        <p14:creationId xmlns:p14="http://schemas.microsoft.com/office/powerpoint/2010/main" val="17386055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ow or Retrieve Database Table Data to User in Django Hindi - YouTube">
            <a:extLst>
              <a:ext uri="{FF2B5EF4-FFF2-40B4-BE49-F238E27FC236}">
                <a16:creationId xmlns:a16="http://schemas.microsoft.com/office/drawing/2014/main" id="{9086A632-CB97-4A0A-8467-295FB703904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15564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ow or Retrieve Database Table Data to User in Django Hindi - YouTube (1)">
            <a:extLst>
              <a:ext uri="{FF2B5EF4-FFF2-40B4-BE49-F238E27FC236}">
                <a16:creationId xmlns:a16="http://schemas.microsoft.com/office/drawing/2014/main" id="{A9AD014E-7813-41B8-B2BD-C25D1574152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59128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ow or Retrieve Database Table Data to User in Django Hindi - YouTube (3)">
            <a:extLst>
              <a:ext uri="{FF2B5EF4-FFF2-40B4-BE49-F238E27FC236}">
                <a16:creationId xmlns:a16="http://schemas.microsoft.com/office/drawing/2014/main" id="{B4828445-16EE-495C-B5B4-E4B51A2AA35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3595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hat is Cookie and How it works Hindi - YouTube (2)">
            <a:extLst>
              <a:ext uri="{FF2B5EF4-FFF2-40B4-BE49-F238E27FC236}">
                <a16:creationId xmlns:a16="http://schemas.microsoft.com/office/drawing/2014/main" id="{2DCB6B43-CD93-496A-8725-D257EA2DC40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14758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E52BA6-96FC-498D-B36C-9B182CBC8C04}"/>
              </a:ext>
            </a:extLst>
          </p:cNvPr>
          <p:cNvSpPr txBox="1"/>
          <p:nvPr/>
        </p:nvSpPr>
        <p:spPr>
          <a:xfrm>
            <a:off x="2133600" y="2767280"/>
            <a:ext cx="8996218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/>
              <a:t>43. Admin Application and How to Create Super User in Django</a:t>
            </a:r>
          </a:p>
        </p:txBody>
      </p:sp>
    </p:spTree>
    <p:extLst>
      <p:ext uri="{BB962C8B-B14F-4D97-AF65-F5344CB8AC3E}">
        <p14:creationId xmlns:p14="http://schemas.microsoft.com/office/powerpoint/2010/main" val="319412416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dmin Application and How to Create Super User in Django Hindi - YouTube">
            <a:extLst>
              <a:ext uri="{FF2B5EF4-FFF2-40B4-BE49-F238E27FC236}">
                <a16:creationId xmlns:a16="http://schemas.microsoft.com/office/drawing/2014/main" id="{D12DB261-E517-4841-870D-1E853D04DFA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0020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dmin Application and How to Create Super User in Django Hindi - YouTube (1)">
            <a:extLst>
              <a:ext uri="{FF2B5EF4-FFF2-40B4-BE49-F238E27FC236}">
                <a16:creationId xmlns:a16="http://schemas.microsoft.com/office/drawing/2014/main" id="{CE5631AE-75B3-4C45-A093-7E6CBD62778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15433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3D91E62-7757-40EC-BAEB-5A52DDC0D7A4}"/>
              </a:ext>
            </a:extLst>
          </p:cNvPr>
          <p:cNvSpPr txBox="1"/>
          <p:nvPr/>
        </p:nvSpPr>
        <p:spPr>
          <a:xfrm>
            <a:off x="2179782" y="2767280"/>
            <a:ext cx="8608291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/>
              <a:t>44. How to Register Model Class and use __str__ method in Django</a:t>
            </a:r>
          </a:p>
        </p:txBody>
      </p:sp>
    </p:spTree>
    <p:extLst>
      <p:ext uri="{BB962C8B-B14F-4D97-AF65-F5344CB8AC3E}">
        <p14:creationId xmlns:p14="http://schemas.microsoft.com/office/powerpoint/2010/main" val="149127697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ow to Register Model Class and use __str__ method in Django Hindi - YouTube">
            <a:extLst>
              <a:ext uri="{FF2B5EF4-FFF2-40B4-BE49-F238E27FC236}">
                <a16:creationId xmlns:a16="http://schemas.microsoft.com/office/drawing/2014/main" id="{5DE558D4-1B35-4B92-A5BC-B489ABD510E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23081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ow to Register Model Class and use __str__ method in Django Hindi - YouTube (1)">
            <a:extLst>
              <a:ext uri="{FF2B5EF4-FFF2-40B4-BE49-F238E27FC236}">
                <a16:creationId xmlns:a16="http://schemas.microsoft.com/office/drawing/2014/main" id="{88996A8C-1617-402F-8D18-BE69E13D388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63776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ow to Register Model Class and use __str__ method in Django Hindi - YouTube (2)">
            <a:extLst>
              <a:ext uri="{FF2B5EF4-FFF2-40B4-BE49-F238E27FC236}">
                <a16:creationId xmlns:a16="http://schemas.microsoft.com/office/drawing/2014/main" id="{46B56F9A-6394-469C-B0FD-A8EC3043B26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46674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ow to Register Model Class and use __str__ method in Django Hindi - YouTube (3)">
            <a:extLst>
              <a:ext uri="{FF2B5EF4-FFF2-40B4-BE49-F238E27FC236}">
                <a16:creationId xmlns:a16="http://schemas.microsoft.com/office/drawing/2014/main" id="{B20869AE-B907-40F0-913E-7859537523A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54347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A614AD5-D0EC-47BF-B27F-51570AFA2627}"/>
              </a:ext>
            </a:extLst>
          </p:cNvPr>
          <p:cNvSpPr txBox="1"/>
          <p:nvPr/>
        </p:nvSpPr>
        <p:spPr>
          <a:xfrm>
            <a:off x="1524000" y="2767280"/>
            <a:ext cx="914400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/>
              <a:t>45. </a:t>
            </a:r>
            <a:r>
              <a:rPr lang="en-US" sz="4000" dirty="0" err="1"/>
              <a:t>ModelAdmin</a:t>
            </a:r>
            <a:r>
              <a:rPr lang="en-US" sz="4000" dirty="0"/>
              <a:t> Class and How to register </a:t>
            </a:r>
            <a:r>
              <a:rPr lang="en-US" sz="4000" dirty="0" err="1"/>
              <a:t>ModelAdmin</a:t>
            </a:r>
            <a:r>
              <a:rPr lang="en-US" sz="4000" dirty="0"/>
              <a:t> Class in Django</a:t>
            </a:r>
          </a:p>
        </p:txBody>
      </p:sp>
    </p:spTree>
    <p:extLst>
      <p:ext uri="{BB962C8B-B14F-4D97-AF65-F5344CB8AC3E}">
        <p14:creationId xmlns:p14="http://schemas.microsoft.com/office/powerpoint/2010/main" val="321549751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odelAdmin Class and How to register ModelAdmin Class in Django Hindi - YouTube">
            <a:extLst>
              <a:ext uri="{FF2B5EF4-FFF2-40B4-BE49-F238E27FC236}">
                <a16:creationId xmlns:a16="http://schemas.microsoft.com/office/drawing/2014/main" id="{E5A3C16F-8D29-4184-8402-935EB52F4D7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4281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hat is Cookie and How it works Hindi - YouTube (3)">
            <a:extLst>
              <a:ext uri="{FF2B5EF4-FFF2-40B4-BE49-F238E27FC236}">
                <a16:creationId xmlns:a16="http://schemas.microsoft.com/office/drawing/2014/main" id="{FA703F32-BA2D-456E-BAB4-ED188526023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63416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odelAdmin Class and How to register ModelAdmin Class in Django Hindi - YouTube (1)">
            <a:extLst>
              <a:ext uri="{FF2B5EF4-FFF2-40B4-BE49-F238E27FC236}">
                <a16:creationId xmlns:a16="http://schemas.microsoft.com/office/drawing/2014/main" id="{73AE322D-6C37-4B27-975A-FFCBE53A720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52743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odelAdmin Class and How to register ModelAdmin Class in Django Hindi - YouTube (2)">
            <a:extLst>
              <a:ext uri="{FF2B5EF4-FFF2-40B4-BE49-F238E27FC236}">
                <a16:creationId xmlns:a16="http://schemas.microsoft.com/office/drawing/2014/main" id="{A242E3A1-CB93-45EB-BBBF-51DCDC328C9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02394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odelAdmin Class and How to register ModelAdmin Class in Django Hindi - YouTube (3)">
            <a:extLst>
              <a:ext uri="{FF2B5EF4-FFF2-40B4-BE49-F238E27FC236}">
                <a16:creationId xmlns:a16="http://schemas.microsoft.com/office/drawing/2014/main" id="{22278F75-560E-4635-9492-16EF46BE95D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84323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odelAdmin Class and How to register ModelAdmin Class in Django Hindi - YouTube (4)">
            <a:extLst>
              <a:ext uri="{FF2B5EF4-FFF2-40B4-BE49-F238E27FC236}">
                <a16:creationId xmlns:a16="http://schemas.microsoft.com/office/drawing/2014/main" id="{79007960-8564-4099-B75E-C9C56E6E332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51696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odelAdmin Class and How to register ModelAdmin Class in Django Hindi - YouTube (5)">
            <a:extLst>
              <a:ext uri="{FF2B5EF4-FFF2-40B4-BE49-F238E27FC236}">
                <a16:creationId xmlns:a16="http://schemas.microsoft.com/office/drawing/2014/main" id="{ADF4B691-D038-49E2-8BD1-B57FBCBF200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35985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380445-BCAC-483A-B309-4F3A4CB236B8}"/>
              </a:ext>
            </a:extLst>
          </p:cNvPr>
          <p:cNvSpPr txBox="1"/>
          <p:nvPr/>
        </p:nvSpPr>
        <p:spPr>
          <a:xfrm>
            <a:off x="1431637" y="2767280"/>
            <a:ext cx="8996218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/>
              <a:t>46. How to Create Django Form using Form API in Django</a:t>
            </a:r>
          </a:p>
        </p:txBody>
      </p:sp>
    </p:spTree>
    <p:extLst>
      <p:ext uri="{BB962C8B-B14F-4D97-AF65-F5344CB8AC3E}">
        <p14:creationId xmlns:p14="http://schemas.microsoft.com/office/powerpoint/2010/main" val="76186344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ow to Create Django Form using Form API in Django Hindi - YouTube">
            <a:extLst>
              <a:ext uri="{FF2B5EF4-FFF2-40B4-BE49-F238E27FC236}">
                <a16:creationId xmlns:a16="http://schemas.microsoft.com/office/drawing/2014/main" id="{2A3A52CC-0119-4D7A-A9CC-FF5836D5652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65162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ow to Create Django Form using Form API in Django Hindi - YouTube (1)">
            <a:extLst>
              <a:ext uri="{FF2B5EF4-FFF2-40B4-BE49-F238E27FC236}">
                <a16:creationId xmlns:a16="http://schemas.microsoft.com/office/drawing/2014/main" id="{729D6276-F06D-4618-8601-3F3682D54B2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1070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ow to Create Django Form using Form API in Django Hindi - YouTube (2)">
            <a:extLst>
              <a:ext uri="{FF2B5EF4-FFF2-40B4-BE49-F238E27FC236}">
                <a16:creationId xmlns:a16="http://schemas.microsoft.com/office/drawing/2014/main" id="{AF8C51E1-A7AC-4DF7-A602-7DA3D08256D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23232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ow to Create Django Form using Form API in Django Hindi - YouTube (3)">
            <a:extLst>
              <a:ext uri="{FF2B5EF4-FFF2-40B4-BE49-F238E27FC236}">
                <a16:creationId xmlns:a16="http://schemas.microsoft.com/office/drawing/2014/main" id="{E259B19E-56AD-436B-AA53-AF749F1FF31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9514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hat is Cookie and How it works Hindi - YouTube (4)">
            <a:extLst>
              <a:ext uri="{FF2B5EF4-FFF2-40B4-BE49-F238E27FC236}">
                <a16:creationId xmlns:a16="http://schemas.microsoft.com/office/drawing/2014/main" id="{47CD3C2D-776A-4049-A2D5-F502AA82FF5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98539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ow to Create Django Form using Form API in Django Hindi - YouTube (4)">
            <a:extLst>
              <a:ext uri="{FF2B5EF4-FFF2-40B4-BE49-F238E27FC236}">
                <a16:creationId xmlns:a16="http://schemas.microsoft.com/office/drawing/2014/main" id="{3117EEB6-50C4-4878-99AA-986B08DBA93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02976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ow to Create Django Form using Form API in Django Hindi - YouTube (5)">
            <a:extLst>
              <a:ext uri="{FF2B5EF4-FFF2-40B4-BE49-F238E27FC236}">
                <a16:creationId xmlns:a16="http://schemas.microsoft.com/office/drawing/2014/main" id="{34A7450B-D0F3-4DBD-AB59-A88117B44D2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61927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ow to Create Django Form using Form API in Django Hindi - YouTube (6)">
            <a:extLst>
              <a:ext uri="{FF2B5EF4-FFF2-40B4-BE49-F238E27FC236}">
                <a16:creationId xmlns:a16="http://schemas.microsoft.com/office/drawing/2014/main" id="{00A90EB1-EDC4-48FF-A789-AD5686DD46E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39658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ow to Create Django Form using Form API in Django Hindi - YouTube (7)">
            <a:extLst>
              <a:ext uri="{FF2B5EF4-FFF2-40B4-BE49-F238E27FC236}">
                <a16:creationId xmlns:a16="http://schemas.microsoft.com/office/drawing/2014/main" id="{384BD6C2-2945-4C02-BABE-F8D337D4CE1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38658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ow to Create Django Form using Form API in Django Hindi - YouTube (8)">
            <a:extLst>
              <a:ext uri="{FF2B5EF4-FFF2-40B4-BE49-F238E27FC236}">
                <a16:creationId xmlns:a16="http://schemas.microsoft.com/office/drawing/2014/main" id="{6AC5B792-CEC7-4178-A36D-C5EC9E6D3CD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0372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ow to Create Django Form using Form API in Django Hindi - YouTube (9)">
            <a:extLst>
              <a:ext uri="{FF2B5EF4-FFF2-40B4-BE49-F238E27FC236}">
                <a16:creationId xmlns:a16="http://schemas.microsoft.com/office/drawing/2014/main" id="{175096F8-6602-4458-A44D-4BDE961CA70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87620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ow to Create Django Form using Form API in Django Hindi - YouTube (10)">
            <a:extLst>
              <a:ext uri="{FF2B5EF4-FFF2-40B4-BE49-F238E27FC236}">
                <a16:creationId xmlns:a16="http://schemas.microsoft.com/office/drawing/2014/main" id="{077BB62E-9FA5-4B88-B49D-3EBBEA81E30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74482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ow to Create Django Form using Form API in Django Hindi - YouTube (11)">
            <a:extLst>
              <a:ext uri="{FF2B5EF4-FFF2-40B4-BE49-F238E27FC236}">
                <a16:creationId xmlns:a16="http://schemas.microsoft.com/office/drawing/2014/main" id="{89630EF8-E84D-4B9A-BC3F-6AC0B5F24F1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97494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ow to Create Django Form using Form API in Django Hindi - YouTube (12)">
            <a:extLst>
              <a:ext uri="{FF2B5EF4-FFF2-40B4-BE49-F238E27FC236}">
                <a16:creationId xmlns:a16="http://schemas.microsoft.com/office/drawing/2014/main" id="{9EEE42B5-D36B-4D10-98ED-F22DC698AAA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75793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BFEBECA-849A-4119-B512-B7C2D09B6008}"/>
              </a:ext>
            </a:extLst>
          </p:cNvPr>
          <p:cNvSpPr txBox="1"/>
          <p:nvPr/>
        </p:nvSpPr>
        <p:spPr>
          <a:xfrm>
            <a:off x="1727200" y="2767280"/>
            <a:ext cx="9033164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/>
              <a:t>47. Configure id Attribute and label Tag and Dynamic initial Value in Django</a:t>
            </a:r>
          </a:p>
        </p:txBody>
      </p:sp>
    </p:spTree>
    <p:extLst>
      <p:ext uri="{BB962C8B-B14F-4D97-AF65-F5344CB8AC3E}">
        <p14:creationId xmlns:p14="http://schemas.microsoft.com/office/powerpoint/2010/main" val="2390529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9FF3A-4F5D-45D6-8A6D-94A636BA66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127" y="2766218"/>
            <a:ext cx="10515600" cy="1325563"/>
          </a:xfr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/>
              <a:t>40. Object Relational Mapper and </a:t>
            </a:r>
            <a:r>
              <a:rPr lang="en-US" dirty="0" err="1"/>
              <a:t>QuerySet</a:t>
            </a:r>
            <a:r>
              <a:rPr lang="en-US" dirty="0"/>
              <a:t> in Django</a:t>
            </a:r>
          </a:p>
        </p:txBody>
      </p:sp>
    </p:spTree>
    <p:extLst>
      <p:ext uri="{BB962C8B-B14F-4D97-AF65-F5344CB8AC3E}">
        <p14:creationId xmlns:p14="http://schemas.microsoft.com/office/powerpoint/2010/main" val="201508695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onfigure id Attribute and label Tag and Dynamic initial Value in Django Hindi - YouTube">
            <a:extLst>
              <a:ext uri="{FF2B5EF4-FFF2-40B4-BE49-F238E27FC236}">
                <a16:creationId xmlns:a16="http://schemas.microsoft.com/office/drawing/2014/main" id="{D85BBD62-4040-419F-A5DB-2277CDB62AA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63534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onfigure id Attribute and label Tag and Dynamic initial Value in Django Hindi - YouTube (1)">
            <a:extLst>
              <a:ext uri="{FF2B5EF4-FFF2-40B4-BE49-F238E27FC236}">
                <a16:creationId xmlns:a16="http://schemas.microsoft.com/office/drawing/2014/main" id="{2E6B5F29-4D38-4F86-B1BC-18A4D1A6D16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41854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onfigure id Attribute and label Tag and Dynamic initial Value in Django Hindi - YouTube (2)">
            <a:extLst>
              <a:ext uri="{FF2B5EF4-FFF2-40B4-BE49-F238E27FC236}">
                <a16:creationId xmlns:a16="http://schemas.microsoft.com/office/drawing/2014/main" id="{38B7C4A2-4E35-47E9-B22E-ACCEF3E9B8F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25782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onfigure id Attribute and label Tag and Dynamic initial Value in Django Hindi - YouTube (3)">
            <a:extLst>
              <a:ext uri="{FF2B5EF4-FFF2-40B4-BE49-F238E27FC236}">
                <a16:creationId xmlns:a16="http://schemas.microsoft.com/office/drawing/2014/main" id="{DFA75484-00D6-47AD-9B8E-39A948C49D3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96560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onfigure id Attribute and label Tag and Dynamic initial Value in Django Hindi - YouTube (4)">
            <a:extLst>
              <a:ext uri="{FF2B5EF4-FFF2-40B4-BE49-F238E27FC236}">
                <a16:creationId xmlns:a16="http://schemas.microsoft.com/office/drawing/2014/main" id="{1AFF82F4-F8D3-4144-9227-E6DC343A437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98023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onfigure id Attribute and label Tag and Dynamic initial Value in Django Hindi - YouTube (5)">
            <a:extLst>
              <a:ext uri="{FF2B5EF4-FFF2-40B4-BE49-F238E27FC236}">
                <a16:creationId xmlns:a16="http://schemas.microsoft.com/office/drawing/2014/main" id="{414B0C15-9519-4674-98B8-C486C63ACC4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47784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C4918A3-08F8-4AB8-ADEF-52B116A1525B}"/>
              </a:ext>
            </a:extLst>
          </p:cNvPr>
          <p:cNvSpPr txBox="1"/>
          <p:nvPr/>
        </p:nvSpPr>
        <p:spPr>
          <a:xfrm>
            <a:off x="2152073" y="2721114"/>
            <a:ext cx="74168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/>
              <a:t>48. Ordering Form Field in Django</a:t>
            </a:r>
          </a:p>
        </p:txBody>
      </p:sp>
    </p:spTree>
    <p:extLst>
      <p:ext uri="{BB962C8B-B14F-4D97-AF65-F5344CB8AC3E}">
        <p14:creationId xmlns:p14="http://schemas.microsoft.com/office/powerpoint/2010/main" val="86320342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Ordering Form Field in Django Hindi - YouTube">
            <a:extLst>
              <a:ext uri="{FF2B5EF4-FFF2-40B4-BE49-F238E27FC236}">
                <a16:creationId xmlns:a16="http://schemas.microsoft.com/office/drawing/2014/main" id="{0834644A-6D14-4C24-B6B2-9134F368413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62617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Ordering Form Field in Django Hindi - YouTube (1)">
            <a:extLst>
              <a:ext uri="{FF2B5EF4-FFF2-40B4-BE49-F238E27FC236}">
                <a16:creationId xmlns:a16="http://schemas.microsoft.com/office/drawing/2014/main" id="{C36E1F7C-89F1-44E4-B8FA-543485071BA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81229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ADFC5F3-6147-416D-9DFE-9BAF52BE814B}"/>
              </a:ext>
            </a:extLst>
          </p:cNvPr>
          <p:cNvSpPr txBox="1"/>
          <p:nvPr/>
        </p:nvSpPr>
        <p:spPr>
          <a:xfrm>
            <a:off x="2087418" y="2767280"/>
            <a:ext cx="8950036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/>
              <a:t>49. Render Form Fields Manually in Django</a:t>
            </a:r>
          </a:p>
        </p:txBody>
      </p:sp>
    </p:spTree>
    <p:extLst>
      <p:ext uri="{BB962C8B-B14F-4D97-AF65-F5344CB8AC3E}">
        <p14:creationId xmlns:p14="http://schemas.microsoft.com/office/powerpoint/2010/main" val="4925931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Object Relational Mapper and QuerySet in Django Hindi - YouTube">
            <a:extLst>
              <a:ext uri="{FF2B5EF4-FFF2-40B4-BE49-F238E27FC236}">
                <a16:creationId xmlns:a16="http://schemas.microsoft.com/office/drawing/2014/main" id="{499295D6-A50A-4E93-8B06-D2FA7B08453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97413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Render Form Fields Manually in Django Hindi - YouTube">
            <a:extLst>
              <a:ext uri="{FF2B5EF4-FFF2-40B4-BE49-F238E27FC236}">
                <a16:creationId xmlns:a16="http://schemas.microsoft.com/office/drawing/2014/main" id="{003639FF-BE02-41C0-86CC-02FA1C03D4A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98923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Render Form Fields Manually in Django Hindi - YouTube (1)">
            <a:extLst>
              <a:ext uri="{FF2B5EF4-FFF2-40B4-BE49-F238E27FC236}">
                <a16:creationId xmlns:a16="http://schemas.microsoft.com/office/drawing/2014/main" id="{609C7BC1-A1E9-4BED-9418-F13667EF5E5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95833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Render Form Fields Manually in Django Hindi - YouTube (2)">
            <a:extLst>
              <a:ext uri="{FF2B5EF4-FFF2-40B4-BE49-F238E27FC236}">
                <a16:creationId xmlns:a16="http://schemas.microsoft.com/office/drawing/2014/main" id="{A5F71AF2-A644-4214-AA80-137321B6036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88087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Render Form Fields Manually in Django Hindi - YouTube (3)">
            <a:extLst>
              <a:ext uri="{FF2B5EF4-FFF2-40B4-BE49-F238E27FC236}">
                <a16:creationId xmlns:a16="http://schemas.microsoft.com/office/drawing/2014/main" id="{D9E00E13-F287-40C9-B4E8-43288136E42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75316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Render Form Fields Manually in Django Hindi - YouTube (4)">
            <a:extLst>
              <a:ext uri="{FF2B5EF4-FFF2-40B4-BE49-F238E27FC236}">
                <a16:creationId xmlns:a16="http://schemas.microsoft.com/office/drawing/2014/main" id="{3776E806-774C-4CDE-9E7B-2D2B6D7003B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61724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Render Form Fields Manually in Django Hindi - YouTube (5)">
            <a:extLst>
              <a:ext uri="{FF2B5EF4-FFF2-40B4-BE49-F238E27FC236}">
                <a16:creationId xmlns:a16="http://schemas.microsoft.com/office/drawing/2014/main" id="{EFBA1C20-C7F7-4E96-9EA8-6D7B4476BE7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68576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Render Form Fields Manually in Django Hindi - YouTube (6)">
            <a:extLst>
              <a:ext uri="{FF2B5EF4-FFF2-40B4-BE49-F238E27FC236}">
                <a16:creationId xmlns:a16="http://schemas.microsoft.com/office/drawing/2014/main" id="{46332384-2A9E-4A0C-8A19-CF2CDD8BD93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73099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B53DF71-C9BB-47FD-AB66-0ECB2F443554}"/>
              </a:ext>
            </a:extLst>
          </p:cNvPr>
          <p:cNvSpPr txBox="1"/>
          <p:nvPr/>
        </p:nvSpPr>
        <p:spPr>
          <a:xfrm>
            <a:off x="1487054" y="2767280"/>
            <a:ext cx="880225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/>
              <a:t>50. Loop Form Fields and Form Hidden Fields in Django.</a:t>
            </a:r>
          </a:p>
        </p:txBody>
      </p:sp>
    </p:spTree>
    <p:extLst>
      <p:ext uri="{BB962C8B-B14F-4D97-AF65-F5344CB8AC3E}">
        <p14:creationId xmlns:p14="http://schemas.microsoft.com/office/powerpoint/2010/main" val="70310721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oop Form Fields and Form Hidden Fields in Django Hindi - YouTube">
            <a:extLst>
              <a:ext uri="{FF2B5EF4-FFF2-40B4-BE49-F238E27FC236}">
                <a16:creationId xmlns:a16="http://schemas.microsoft.com/office/drawing/2014/main" id="{76AEC4B3-387E-4ADD-91F7-E52F31AA751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52745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oop Form Fields and Form Hidden Fields in Django Hindi - YouTube (1)">
            <a:extLst>
              <a:ext uri="{FF2B5EF4-FFF2-40B4-BE49-F238E27FC236}">
                <a16:creationId xmlns:a16="http://schemas.microsoft.com/office/drawing/2014/main" id="{E90BFB0C-935D-4801-8AAE-53C5A1CFE36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7572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</TotalTime>
  <Words>139</Words>
  <Application>Microsoft Office PowerPoint</Application>
  <PresentationFormat>Widescreen</PresentationFormat>
  <Paragraphs>14</Paragraphs>
  <Slides>101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101</vt:i4>
      </vt:variant>
    </vt:vector>
  </HeadingPairs>
  <TitlesOfParts>
    <vt:vector size="106" baseType="lpstr">
      <vt:lpstr>Arial</vt:lpstr>
      <vt:lpstr>Calibri</vt:lpstr>
      <vt:lpstr>Calibri Light</vt:lpstr>
      <vt:lpstr>Segoe UI</vt:lpstr>
      <vt:lpstr>Office Theme</vt:lpstr>
      <vt:lpstr>Django Geeky Show</vt:lpstr>
      <vt:lpstr>39. What is Cookie and How it works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40. Object Relational Mapper and QuerySet in Django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Photo Album</dc:title>
  <dc:creator>Dpu Barman</dc:creator>
  <cp:lastModifiedBy>Dpu Barman</cp:lastModifiedBy>
  <cp:revision>4</cp:revision>
  <dcterms:created xsi:type="dcterms:W3CDTF">2022-05-25T18:30:05Z</dcterms:created>
  <dcterms:modified xsi:type="dcterms:W3CDTF">2022-05-26T15:13:35Z</dcterms:modified>
</cp:coreProperties>
</file>